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E6E"/>
    <a:srgbClr val="F0F0F0"/>
    <a:srgbClr val="113155"/>
    <a:srgbClr val="2F4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9CA8C-D7DC-4F25-B5B6-43DA3333AEC7}" v="2" dt="2022-04-14T16:15:18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25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86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6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37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9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1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82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9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4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8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11B3F-F805-4C4F-B29E-D08DBC40FD64}" type="datetimeFigureOut">
              <a:rPr lang="en-GB" smtClean="0"/>
              <a:t>14/04/2022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D2461-0620-4D49-A85C-6F85BB6351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2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971263-BD71-4F56-91B0-EADF541401D6}"/>
              </a:ext>
            </a:extLst>
          </p:cNvPr>
          <p:cNvSpPr txBox="1"/>
          <p:nvPr/>
        </p:nvSpPr>
        <p:spPr>
          <a:xfrm>
            <a:off x="1352549" y="3402098"/>
            <a:ext cx="643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1A3E6E"/>
                </a:solidFill>
                <a:latin typeface="Century Gothic" panose="020B0502020202020204" pitchFamily="34" charset="0"/>
              </a:rPr>
              <a:t>In recognition of outstanding commitment in following the MORSE code principles and inspiring others to prevent and reduce accidents.</a:t>
            </a:r>
          </a:p>
          <a:p>
            <a:pPr algn="ctr"/>
            <a:endParaRPr lang="en-GB" sz="1200" dirty="0">
              <a:solidFill>
                <a:srgbClr val="1A3E6E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200" dirty="0">
                <a:solidFill>
                  <a:srgbClr val="1A3E6E"/>
                </a:solidFill>
                <a:latin typeface="Century Gothic" panose="020B0502020202020204" pitchFamily="34" charset="0"/>
              </a:rPr>
              <a:t>Thank you for continually ‘making a difference’ and your exemplary efforts.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F59132-B2FE-49EE-9A40-50860E141005}"/>
              </a:ext>
            </a:extLst>
          </p:cNvPr>
          <p:cNvSpPr txBox="1"/>
          <p:nvPr/>
        </p:nvSpPr>
        <p:spPr>
          <a:xfrm>
            <a:off x="2209826" y="2478768"/>
            <a:ext cx="4724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1A3E6E"/>
                </a:solidFill>
                <a:latin typeface="Vladimir Script" panose="03050402040407070305" pitchFamily="66" charset="0"/>
                <a:cs typeface="Dreaming Outloud Script Pro" panose="020B0604020202020204" pitchFamily="66" charset="0"/>
              </a:rPr>
              <a:t>Insert Name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65A95D-A76D-437F-AE06-87BB71033585}"/>
              </a:ext>
            </a:extLst>
          </p:cNvPr>
          <p:cNvSpPr txBox="1"/>
          <p:nvPr/>
        </p:nvSpPr>
        <p:spPr>
          <a:xfrm>
            <a:off x="1682740" y="4895235"/>
            <a:ext cx="18649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1A3E6E"/>
                </a:solidFill>
                <a:latin typeface="Century Gothic" panose="020B0502020202020204" pitchFamily="34" charset="0"/>
              </a:rPr>
              <a:t>Line Manager’s Signature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47AD8-8665-4F69-A8F7-1C0F78C360C6}"/>
              </a:ext>
            </a:extLst>
          </p:cNvPr>
          <p:cNvSpPr txBox="1"/>
          <p:nvPr/>
        </p:nvSpPr>
        <p:spPr>
          <a:xfrm>
            <a:off x="1556058" y="5254480"/>
            <a:ext cx="2118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kern="1000" dirty="0">
                <a:solidFill>
                  <a:srgbClr val="1A3E6E"/>
                </a:solidFill>
                <a:latin typeface="Century Gothic" panose="020B0502020202020204" pitchFamily="34" charset="0"/>
              </a:rPr>
              <a:t>Line Manager’s</a:t>
            </a:r>
          </a:p>
          <a:p>
            <a:pPr algn="ctr"/>
            <a:r>
              <a:rPr lang="en-GB" sz="1000" kern="1000" dirty="0">
                <a:solidFill>
                  <a:srgbClr val="1A3E6E"/>
                </a:solidFill>
                <a:latin typeface="Century Gothic" panose="020B0502020202020204" pitchFamily="34" charset="0"/>
              </a:rPr>
              <a:t>Name &amp;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BE2F8-2F06-42FF-B4EB-70F08C004C05}"/>
              </a:ext>
            </a:extLst>
          </p:cNvPr>
          <p:cNvSpPr txBox="1"/>
          <p:nvPr/>
        </p:nvSpPr>
        <p:spPr>
          <a:xfrm>
            <a:off x="992649" y="6505138"/>
            <a:ext cx="1380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14268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Vladimir Script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Yogesh Parekh</dc:creator>
  <cp:lastModifiedBy>Yogesh Parekh</cp:lastModifiedBy>
  <cp:revision>6</cp:revision>
  <dcterms:created xsi:type="dcterms:W3CDTF">2022-04-14T13:57:03Z</dcterms:created>
  <dcterms:modified xsi:type="dcterms:W3CDTF">2022-04-14T17:00:37Z</dcterms:modified>
</cp:coreProperties>
</file>